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0647" autoAdjust="0"/>
  </p:normalViewPr>
  <p:slideViewPr>
    <p:cSldViewPr>
      <p:cViewPr>
        <p:scale>
          <a:sx n="90" d="100"/>
          <a:sy n="90" d="100"/>
        </p:scale>
        <p:origin x="-1194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186533-E68B-4C14-887B-FF35E67B5C52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D3E51-5D3E-4CBF-93B0-AFAE3C5DB4A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34155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D3E51-5D3E-4CBF-93B0-AFAE3C5DB4AF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52694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2273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84610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78506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07761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5211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95643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73315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70386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62394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A190-B78A-4AA8-AA83-4D6E28EFC991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40498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3A190-B78A-4AA8-AA83-4D6E28EFC991}" type="datetimeFigureOut">
              <a:rPr lang="en-US" smtClean="0"/>
              <a:pPr/>
              <a:t>6/19/2011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47585-9002-45D3-91F4-65A0BD980B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28096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hyperlink" Target="http://www.fitperez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4724399"/>
          </a:xfrm>
        </p:spPr>
        <p:txBody>
          <a:bodyPr anchor="t"/>
          <a:lstStyle/>
          <a:p>
            <a:r>
              <a:rPr lang="en-US" sz="3600" dirty="0" smtClean="0"/>
              <a:t>Diet, Health and Nutrition Tips</a:t>
            </a:r>
            <a:br>
              <a:rPr lang="en-US" sz="3600" dirty="0" smtClean="0"/>
            </a:br>
            <a:r>
              <a:rPr lang="en-US" sz="3600" dirty="0" smtClean="0"/>
              <a:t>Lisa De Fazio, MS,RD</a:t>
            </a:r>
            <a:br>
              <a:rPr lang="en-US" sz="3600" dirty="0" smtClean="0"/>
            </a:br>
            <a:r>
              <a:rPr lang="en-US" sz="3600" dirty="0" smtClean="0"/>
              <a:t>Hollywood Celebrity Nutritionist</a:t>
            </a:r>
            <a:br>
              <a:rPr lang="en-US" sz="3600" dirty="0" smtClean="0"/>
            </a:b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700" y="4800600"/>
            <a:ext cx="2628900" cy="1676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0" y="2286000"/>
            <a:ext cx="3124200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31507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Master Cleanse Diet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1600200"/>
            <a:ext cx="4761905" cy="266666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1200" y="1676400"/>
            <a:ext cx="2238375" cy="3428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5105399"/>
            <a:ext cx="7010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Maple syrup, cayenne pepper, lemon juice, apple cider vinegar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Beyonce used this to lose weight for “Dreamgirls”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Starvation diet-this and water are all you drink!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Comments: Side effects include nausea, fainting, dizziness, and you lose muscle, not fat!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3312692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L</a:t>
            </a:r>
            <a:r>
              <a:rPr lang="en-US" dirty="0" smtClean="0"/>
              <a:t>OTS of Fruits and Veggies</a:t>
            </a:r>
          </a:p>
          <a:p>
            <a:endParaRPr lang="en-US" u="sng" dirty="0" smtClean="0"/>
          </a:p>
          <a:p>
            <a:r>
              <a:rPr lang="en-US" u="sng" dirty="0" smtClean="0"/>
              <a:t>O</a:t>
            </a:r>
            <a:r>
              <a:rPr lang="en-US" dirty="0" smtClean="0"/>
              <a:t>MIT fried food, fast food, sodas, ice cream, regular salad dressings, cheese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1029" name="Picture 5" descr="C:\Users\Lisa\AppData\Local\Microsoft\Windows\Temporary Internet Files\Content.IE5\3QBWJTFR\MP90022771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1005" y="1143000"/>
            <a:ext cx="2850996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C:\Users\Lisa\AppData\Local\Microsoft\Windows\Temporary Internet Files\Content.IE5\LW5TG468\MP90042229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528230"/>
            <a:ext cx="15240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C:\Users\Lisa\AppData\Local\Microsoft\Windows\Temporary Internet Files\Content.IE5\3QBWJTFR\MP900400611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4800600"/>
            <a:ext cx="1905000" cy="190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C:\Users\Lisa\AppData\Local\Microsoft\Windows\Temporary Internet Files\Content.IE5\3QBWJTFR\MP90044450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320832"/>
            <a:ext cx="2057400" cy="1699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Lisa\AppData\Local\Microsoft\Windows\Temporary Internet Files\Content.IE5\XIOD2YND\MP900427640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800706"/>
            <a:ext cx="2819400" cy="199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1045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715000"/>
          </a:xfrm>
        </p:spPr>
        <p:txBody>
          <a:bodyPr>
            <a:normAutofit/>
          </a:bodyPr>
          <a:lstStyle/>
          <a:p>
            <a:r>
              <a:rPr lang="en-US" u="sng" dirty="0" smtClean="0"/>
              <a:t>S</a:t>
            </a:r>
            <a:r>
              <a:rPr lang="en-US" dirty="0" smtClean="0"/>
              <a:t>ubtract 500 calories/day from current diet to lose 1 pound/week</a:t>
            </a:r>
          </a:p>
          <a:p>
            <a:pPr marL="0" indent="0">
              <a:buNone/>
            </a:pPr>
            <a:r>
              <a:rPr lang="en-US" dirty="0" smtClean="0"/>
              <a:t>(3500 calories in 1 pound of fat)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u="sng" dirty="0" smtClean="0"/>
          </a:p>
          <a:p>
            <a:endParaRPr lang="en-US" u="sng" dirty="0" smtClean="0"/>
          </a:p>
          <a:p>
            <a:r>
              <a:rPr lang="en-US" u="sng" dirty="0" smtClean="0"/>
              <a:t>E</a:t>
            </a:r>
            <a:r>
              <a:rPr lang="en-US" dirty="0" smtClean="0"/>
              <a:t>xercise-Burns calories, decreases fat and sugar cravings, improves mood</a:t>
            </a:r>
          </a:p>
          <a:p>
            <a:endParaRPr lang="en-US" dirty="0"/>
          </a:p>
        </p:txBody>
      </p:sp>
      <p:pic>
        <p:nvPicPr>
          <p:cNvPr id="2050" name="Picture 2" descr="C:\Users\Lisa\AppData\Local\Microsoft\Windows\Temporary Internet Files\Content.IE5\CDT5RIWT\MP90032106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133600"/>
            <a:ext cx="2304288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Lisa\AppData\Local\Microsoft\Windows\Temporary Internet Files\Content.IE5\0635CCGA\MP900408967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95600"/>
            <a:ext cx="2058516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3635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MY PLATE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Replaces The Food Guide Pyramid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8400" y="1981200"/>
            <a:ext cx="4978559" cy="4525963"/>
          </a:xfrm>
        </p:spPr>
      </p:pic>
    </p:spTree>
    <p:extLst>
      <p:ext uri="{BB962C8B-B14F-4D97-AF65-F5344CB8AC3E}">
        <p14:creationId xmlns:p14="http://schemas.microsoft.com/office/powerpoint/2010/main" xmlns="" val="1773928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-Reduce sodium </a:t>
            </a:r>
            <a:r>
              <a:rPr lang="en-US" dirty="0"/>
              <a:t>intake to less than 2,300 milligrams of sodium a day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1 teaspoon of </a:t>
            </a:r>
            <a:r>
              <a:rPr lang="en-US" dirty="0" smtClean="0"/>
              <a:t>salt</a:t>
            </a:r>
            <a:r>
              <a:rPr lang="en-US" dirty="0"/>
              <a:t> </a:t>
            </a:r>
            <a:r>
              <a:rPr lang="en-US" dirty="0" smtClean="0"/>
              <a:t>= 2,300 mg sodium!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-Adults </a:t>
            </a:r>
            <a:r>
              <a:rPr lang="en-US" dirty="0"/>
              <a:t>age 51 and </a:t>
            </a:r>
            <a:r>
              <a:rPr lang="en-US" dirty="0" smtClean="0"/>
              <a:t>older </a:t>
            </a:r>
            <a:r>
              <a:rPr lang="en-US" dirty="0"/>
              <a:t>and individuals with high blood pressure, diabetes, or chronic kidney disease should further reduce their sodium intake to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1,500 </a:t>
            </a:r>
            <a:r>
              <a:rPr lang="en-US" dirty="0"/>
              <a:t>mg a </a:t>
            </a:r>
            <a:r>
              <a:rPr lang="en-US" dirty="0" smtClean="0"/>
              <a:t>day!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74" name="Picture 2" descr="C:\Users\Lisa\AppData\Local\Microsoft\Windows\Temporary Internet Files\Content.IE5\XIOD2YND\MP90040059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701661"/>
            <a:ext cx="2014331" cy="2708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Lisa\AppData\Local\Microsoft\Windows\Temporary Internet Files\Content.IE5\LW5TG468\MP90018272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2667000"/>
            <a:ext cx="2209800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isa\AppData\Local\Microsoft\Windows\Temporary Internet Files\Content.IE5\FTR77QPM\MP900443975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8124" y="2667000"/>
            <a:ext cx="2894076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6667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381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886200"/>
            <a:ext cx="8229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Everything in moderation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Enjoy life and treat yourself once in a while without the guilt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Focus on optimal </a:t>
            </a:r>
            <a:r>
              <a:rPr lang="en-US" sz="2400" b="1" dirty="0"/>
              <a:t>h</a:t>
            </a:r>
            <a:r>
              <a:rPr lang="en-US" sz="2400" b="1" dirty="0" smtClean="0"/>
              <a:t>ealth as your motivation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Manage Your cholesterol, diabetes, and blood </a:t>
            </a:r>
            <a:r>
              <a:rPr lang="en-US" sz="2400" b="1" dirty="0"/>
              <a:t>p</a:t>
            </a:r>
            <a:r>
              <a:rPr lang="en-US" sz="2400" b="1" dirty="0" smtClean="0"/>
              <a:t>ressure 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Get right back on track after indulging!</a:t>
            </a:r>
            <a:r>
              <a:rPr lang="en-US" sz="2400" b="1" dirty="0"/>
              <a:t> </a:t>
            </a: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Take </a:t>
            </a:r>
            <a:r>
              <a:rPr lang="en-US" sz="2400" b="1" dirty="0"/>
              <a:t>things one day at a time</a:t>
            </a:r>
          </a:p>
          <a:p>
            <a:endParaRPr lang="en-US" dirty="0"/>
          </a:p>
        </p:txBody>
      </p:sp>
      <p:pic>
        <p:nvPicPr>
          <p:cNvPr id="6" name="Content Placeholder 5" descr="Steak thre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1800" y="990600"/>
            <a:ext cx="3429000" cy="2844500"/>
          </a:xfrm>
        </p:spPr>
      </p:pic>
    </p:spTree>
    <p:extLst>
      <p:ext uri="{BB962C8B-B14F-4D97-AF65-F5344CB8AC3E}">
        <p14:creationId xmlns:p14="http://schemas.microsoft.com/office/powerpoint/2010/main" xmlns="" val="540606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	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477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 smtClean="0"/>
              <a:t>-Expert for The Daily Beast, Us Weekly and Star magazines, KFWB 980 Talk Radio, KABC Talk Radio.  </a:t>
            </a:r>
          </a:p>
          <a:p>
            <a:pPr>
              <a:buFontTx/>
              <a:buChar char="-"/>
            </a:pPr>
            <a:endParaRPr lang="en-US" sz="3000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2800" dirty="0" smtClean="0"/>
              <a:t>-</a:t>
            </a:r>
            <a:r>
              <a:rPr lang="en-US" dirty="0" smtClean="0"/>
              <a:t>Segments on KABC-TV, CBS-TV &amp; FOX-TV</a:t>
            </a:r>
          </a:p>
          <a:p>
            <a:pPr marL="0" indent="0">
              <a:buNone/>
            </a:pPr>
            <a:r>
              <a:rPr lang="en-US" dirty="0" smtClean="0"/>
              <a:t>- Perez Hilton’s </a:t>
            </a:r>
            <a:r>
              <a:rPr lang="en-US" dirty="0" smtClean="0">
                <a:hlinkClick r:id="rId2"/>
              </a:rPr>
              <a:t>fitperez.com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- Freshology Celeb Meal Delivery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421" y="5598794"/>
            <a:ext cx="1600200" cy="647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" y="1253489"/>
            <a:ext cx="1607821" cy="1143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0348" y="1443989"/>
            <a:ext cx="2276475" cy="76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348" y="4526279"/>
            <a:ext cx="2413000" cy="2921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53200" y="3352800"/>
            <a:ext cx="2401896" cy="3276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68026" y="4672329"/>
            <a:ext cx="2638425" cy="10001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0199" y="1214437"/>
            <a:ext cx="1981201" cy="11477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4921" y="1214437"/>
            <a:ext cx="13239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53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2800" dirty="0" smtClean="0"/>
              <a:t>Celebrity Diets In The News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4572000"/>
            <a:ext cx="3581400" cy="1981200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" y="1066800"/>
            <a:ext cx="3162300" cy="3429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8700" y="1143000"/>
            <a:ext cx="40005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3242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prstClr val="black"/>
                </a:solidFill>
              </a:rPr>
              <a:t>Celebs On The Red Carpet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1615" y="1600200"/>
            <a:ext cx="3258185" cy="4572000"/>
          </a:xfrm>
        </p:spPr>
      </p:pic>
    </p:spTree>
    <p:extLst>
      <p:ext uri="{BB962C8B-B14F-4D97-AF65-F5344CB8AC3E}">
        <p14:creationId xmlns:p14="http://schemas.microsoft.com/office/powerpoint/2010/main" xmlns="" val="4135086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8229600" cy="1798638"/>
          </a:xfrm>
        </p:spPr>
        <p:txBody>
          <a:bodyPr/>
          <a:lstStyle/>
          <a:p>
            <a:r>
              <a:rPr lang="en-US" dirty="0" smtClean="0"/>
              <a:t>Freshology Meal Delivery Program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6470" y="838201"/>
            <a:ext cx="3516013" cy="3505199"/>
          </a:xfrm>
        </p:spPr>
      </p:pic>
      <p:sp>
        <p:nvSpPr>
          <p:cNvPr id="3" name="TextBox 2"/>
          <p:cNvSpPr txBox="1"/>
          <p:nvPr/>
        </p:nvSpPr>
        <p:spPr>
          <a:xfrm>
            <a:off x="914400" y="4419600"/>
            <a:ext cx="78104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Healthy balanced calorie controlled </a:t>
            </a:r>
            <a:r>
              <a:rPr lang="en-US" sz="2400" dirty="0"/>
              <a:t>m</a:t>
            </a:r>
            <a:r>
              <a:rPr lang="en-US" sz="2400" dirty="0" smtClean="0"/>
              <a:t>eals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Delivered daily to your doorstep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High fiber, lots of fruits and vegetables, snacks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Comment: No gimmicks; just healthy real food</a:t>
            </a:r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248849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917" y="0"/>
            <a:ext cx="8229600" cy="1143000"/>
          </a:xfrm>
        </p:spPr>
        <p:txBody>
          <a:bodyPr/>
          <a:lstStyle/>
          <a:p>
            <a:r>
              <a:rPr lang="en-US" dirty="0" smtClean="0"/>
              <a:t>The Zone Diet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3601" y="828675"/>
            <a:ext cx="2318804" cy="374332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1143000"/>
            <a:ext cx="5257800" cy="24574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3366" y="4648200"/>
            <a:ext cx="89906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Emphasizes Lean Protein and Healthy Monounsaturated Fat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40% Carbohydrate/30% Protein/30% Fat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Comment: Good diet since it recommends lean protein such as fish, chicken, and beans, and healthy fat such as avocados, nuts and olive oil</a:t>
            </a: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769817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Baby Food Diet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4038600"/>
            <a:ext cx="8001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Jennifer </a:t>
            </a:r>
            <a:r>
              <a:rPr lang="en-US" sz="2400" dirty="0"/>
              <a:t>Aniston reportedly did a baby food </a:t>
            </a:r>
            <a:r>
              <a:rPr lang="en-US" sz="2400" dirty="0" smtClean="0"/>
              <a:t>cleanse. 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The diet dictates that you eat baby food for 2</a:t>
            </a:r>
            <a:r>
              <a:rPr lang="en-US" sz="2400" dirty="0" smtClean="0"/>
              <a:t> </a:t>
            </a:r>
            <a:r>
              <a:rPr lang="en-US" sz="2400" dirty="0"/>
              <a:t>of </a:t>
            </a:r>
            <a:r>
              <a:rPr lang="en-US" sz="2400" dirty="0" smtClean="0"/>
              <a:t>your meals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Keep </a:t>
            </a:r>
            <a:r>
              <a:rPr lang="en-US" sz="2400" dirty="0"/>
              <a:t>it light on the </a:t>
            </a:r>
            <a:r>
              <a:rPr lang="en-US" sz="2400" dirty="0" smtClean="0"/>
              <a:t>third meal.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smtClean="0"/>
              <a:t>Consume </a:t>
            </a:r>
            <a:r>
              <a:rPr lang="en-US" sz="2400" dirty="0"/>
              <a:t>about 600 calories per day</a:t>
            </a:r>
            <a:r>
              <a:rPr lang="en-US" sz="24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Comments: Extremely low in calories, starvation diet, not realistic to follow long term.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/>
          </a:p>
          <a:p>
            <a:pPr algn="ctr"/>
            <a:endParaRPr lang="en-US" sz="2400" dirty="0"/>
          </a:p>
        </p:txBody>
      </p:sp>
      <p:pic>
        <p:nvPicPr>
          <p:cNvPr id="1027" name="Picture 3" descr="C:\Users\Lisa\AppData\Local\Microsoft\Windows\Temporary Internet Files\Content.IE5\CDT5RIWT\MP90040962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25908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4200" y="1219200"/>
            <a:ext cx="3200400" cy="2362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7333" y="1295400"/>
            <a:ext cx="2666667" cy="2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1422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Cookie Diet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0" y="1066800"/>
            <a:ext cx="5105400" cy="3733800"/>
          </a:xfrm>
        </p:spPr>
      </p:pic>
      <p:sp>
        <p:nvSpPr>
          <p:cNvPr id="5" name="TextBox 4"/>
          <p:cNvSpPr txBox="1"/>
          <p:nvPr/>
        </p:nvSpPr>
        <p:spPr>
          <a:xfrm>
            <a:off x="1197428" y="4800600"/>
            <a:ext cx="6857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Eat high protein, fiber rich cookies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</a:t>
            </a:r>
            <a:r>
              <a:rPr lang="en-US" sz="2400" smtClean="0"/>
              <a:t>Another gimmick. </a:t>
            </a:r>
            <a:r>
              <a:rPr lang="en-US" sz="2400" dirty="0" smtClean="0"/>
              <a:t>Make your own cookies!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Comment: Eat real food, incorporating fiber and protein</a:t>
            </a: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39436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Atkins Diet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1143000"/>
            <a:ext cx="2847975" cy="3048000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1219200"/>
            <a:ext cx="4927600" cy="3657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5800" y="5257800"/>
            <a:ext cx="79327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600" dirty="0" smtClean="0"/>
              <a:t>Excessive Protein and Fat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 Very Limited Carbohydrates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Comments: Very high in cholesterol and saturated fat.  Dietitians </a:t>
            </a:r>
            <a:r>
              <a:rPr lang="en-US" sz="2600" dirty="0"/>
              <a:t>d</a:t>
            </a:r>
            <a:r>
              <a:rPr lang="en-US" sz="2600" dirty="0" smtClean="0"/>
              <a:t>o not recommend it.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xmlns="" val="2731992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465</Words>
  <Application>Microsoft Office PowerPoint</Application>
  <PresentationFormat>On-screen Show (4:3)</PresentationFormat>
  <Paragraphs>69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Diet, Health and Nutrition Tips Lisa De Fazio, MS,RD Hollywood Celebrity Nutritionist </vt:lpstr>
      <vt:lpstr>  </vt:lpstr>
      <vt:lpstr>Celebrity Diets In The News </vt:lpstr>
      <vt:lpstr>Celebs On The Red Carpet</vt:lpstr>
      <vt:lpstr>Freshology Meal Delivery Program</vt:lpstr>
      <vt:lpstr>The Zone Diet</vt:lpstr>
      <vt:lpstr>The Baby Food Diet</vt:lpstr>
      <vt:lpstr>The Cookie Diet</vt:lpstr>
      <vt:lpstr>The Atkins Diet</vt:lpstr>
      <vt:lpstr>The Master Cleanse Diet</vt:lpstr>
      <vt:lpstr>LOSE</vt:lpstr>
      <vt:lpstr>LOSE</vt:lpstr>
      <vt:lpstr>MY PLATE  Replaces The Food Guide Pyramid</vt:lpstr>
      <vt:lpstr>Salt</vt:lpstr>
      <vt:lpstr> Conclusion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Nutrition Tips</dc:title>
  <dc:creator>Lisa</dc:creator>
  <cp:lastModifiedBy>user</cp:lastModifiedBy>
  <cp:revision>49</cp:revision>
  <dcterms:created xsi:type="dcterms:W3CDTF">2011-06-11T16:30:44Z</dcterms:created>
  <dcterms:modified xsi:type="dcterms:W3CDTF">2011-06-20T01:45:50Z</dcterms:modified>
</cp:coreProperties>
</file>